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4"/>
    <a:srgbClr val="84F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81C7-52F3-F541-B41C-A0CC8F517CB5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E4F6-84FF-B54A-A419-229EFBEC4C4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872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BE4F6-84FF-B54A-A419-229EFBEC4C40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553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BE4F6-84FF-B54A-A419-229EFBEC4C40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31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7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20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12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949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010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38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535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75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698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271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320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D8B3-09A9-E445-984F-C41D48BB7D5D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FDCC-CA63-064B-93FE-19912C3472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463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A9C59B-5A35-C8A6-D731-E40E1F3E2AD7}"/>
              </a:ext>
            </a:extLst>
          </p:cNvPr>
          <p:cNvGrpSpPr/>
          <p:nvPr/>
        </p:nvGrpSpPr>
        <p:grpSpPr>
          <a:xfrm>
            <a:off x="3379581" y="1064180"/>
            <a:ext cx="5432838" cy="4729639"/>
            <a:chOff x="3396000" y="1178388"/>
            <a:chExt cx="5432838" cy="47296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C9442-9846-C852-1542-2B0D9F05C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000" y="1181309"/>
              <a:ext cx="5400000" cy="472671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1318E1-8661-5E9E-B109-AF6DCD8005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5999" y="1178388"/>
              <a:ext cx="2732839" cy="4726718"/>
              <a:chOff x="6382199" y="1719000"/>
              <a:chExt cx="3643843" cy="3420000"/>
            </a:xfrm>
          </p:grpSpPr>
          <p:sp>
            <p:nvSpPr>
              <p:cNvPr id="9" name="Manual Input 8">
                <a:extLst>
                  <a:ext uri="{FF2B5EF4-FFF2-40B4-BE49-F238E27FC236}">
                    <a16:creationId xmlns:a16="http://schemas.microsoft.com/office/drawing/2014/main" id="{86AEB453-A0BF-335A-30B9-C1BE58D142EC}"/>
                  </a:ext>
                </a:extLst>
              </p:cNvPr>
              <p:cNvSpPr/>
              <p:nvPr/>
            </p:nvSpPr>
            <p:spPr>
              <a:xfrm rot="16200000">
                <a:off x="6472199" y="1629000"/>
                <a:ext cx="3420000" cy="3600000"/>
              </a:xfrm>
              <a:prstGeom prst="flowChartManualInpu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972365-26FE-2ABC-F307-42DEA4CFD553}"/>
                  </a:ext>
                </a:extLst>
              </p:cNvPr>
              <p:cNvSpPr txBox="1"/>
              <p:nvPr/>
            </p:nvSpPr>
            <p:spPr>
              <a:xfrm>
                <a:off x="6697725" y="2999068"/>
                <a:ext cx="3328317" cy="85985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경북 의성군</a:t>
                </a:r>
                <a:endParaRPr lang="en-US" altLang="ko-KR" sz="4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UISEONG COUNTY</a:t>
                </a:r>
                <a:endParaRPr lang="en-KR" sz="2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DBF098-0A9C-878D-9D6D-87E7E6730144}"/>
              </a:ext>
            </a:extLst>
          </p:cNvPr>
          <p:cNvGrpSpPr/>
          <p:nvPr/>
        </p:nvGrpSpPr>
        <p:grpSpPr>
          <a:xfrm>
            <a:off x="3396000" y="1065641"/>
            <a:ext cx="5400000" cy="4726718"/>
            <a:chOff x="3396000" y="1065640"/>
            <a:chExt cx="5400000" cy="4726718"/>
          </a:xfrm>
        </p:grpSpPr>
        <p:pic>
          <p:nvPicPr>
            <p:cNvPr id="12" name="Picture 11" descr="A red rectangle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E6E9CB68-C9D4-3C82-79C2-8A6496E94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35" t="35039" r="36310" b="32644"/>
            <a:stretch/>
          </p:blipFill>
          <p:spPr>
            <a:xfrm>
              <a:off x="3396000" y="1065640"/>
              <a:ext cx="5400000" cy="472671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95EADD-FCC1-A9AA-6D1D-DE15F075B782}"/>
                </a:ext>
              </a:extLst>
            </p:cNvPr>
            <p:cNvGrpSpPr/>
            <p:nvPr/>
          </p:nvGrpSpPr>
          <p:grpSpPr>
            <a:xfrm>
              <a:off x="3396000" y="1409152"/>
              <a:ext cx="5400000" cy="4039695"/>
              <a:chOff x="2949143" y="630195"/>
              <a:chExt cx="5400000" cy="4039695"/>
            </a:xfrm>
          </p:grpSpPr>
          <p:pic>
            <p:nvPicPr>
              <p:cNvPr id="16" name="Picture 15" descr="A red rectangle with white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8BC746E0-C7FB-5339-84BA-14352E18D5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150" r="12028"/>
              <a:stretch/>
            </p:blipFill>
            <p:spPr>
              <a:xfrm>
                <a:off x="2949143" y="630195"/>
                <a:ext cx="5400000" cy="403969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A23CF6-F0E4-ADB0-08D5-354447FA824F}"/>
                  </a:ext>
                </a:extLst>
              </p:cNvPr>
              <p:cNvSpPr txBox="1"/>
              <p:nvPr/>
            </p:nvSpPr>
            <p:spPr>
              <a:xfrm>
                <a:off x="3036094" y="2326876"/>
                <a:ext cx="33147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여행의 필수 코스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맛집을 검색해보세요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C4DD95-33B9-CB89-637C-2E1ADA3E5751}"/>
              </a:ext>
            </a:extLst>
          </p:cNvPr>
          <p:cNvGrpSpPr/>
          <p:nvPr/>
        </p:nvGrpSpPr>
        <p:grpSpPr>
          <a:xfrm>
            <a:off x="3389198" y="1063360"/>
            <a:ext cx="5413604" cy="4731279"/>
            <a:chOff x="3396000" y="1176748"/>
            <a:chExt cx="5413604" cy="47312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551899-615B-294A-E46A-9F2414E8DD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000" y="1181309"/>
              <a:ext cx="5400000" cy="472671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604FB6F-E044-6273-F960-19C7E90BCD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1176748"/>
              <a:ext cx="2713604" cy="4726718"/>
              <a:chOff x="6382199" y="1719000"/>
              <a:chExt cx="3618162" cy="3420000"/>
            </a:xfrm>
          </p:grpSpPr>
          <p:sp>
            <p:nvSpPr>
              <p:cNvPr id="21" name="Manual Input 20">
                <a:extLst>
                  <a:ext uri="{FF2B5EF4-FFF2-40B4-BE49-F238E27FC236}">
                    <a16:creationId xmlns:a16="http://schemas.microsoft.com/office/drawing/2014/main" id="{7BBF89EE-87AB-EF7A-B6FB-F5C9F4F29200}"/>
                  </a:ext>
                </a:extLst>
              </p:cNvPr>
              <p:cNvSpPr/>
              <p:nvPr/>
            </p:nvSpPr>
            <p:spPr>
              <a:xfrm rot="16200000">
                <a:off x="6472199" y="1629000"/>
                <a:ext cx="3420000" cy="3600000"/>
              </a:xfrm>
              <a:prstGeom prst="flowChartManualInpu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783DDD-F106-8BB6-234F-5E0317824D97}"/>
                  </a:ext>
                </a:extLst>
              </p:cNvPr>
              <p:cNvSpPr txBox="1"/>
              <p:nvPr/>
            </p:nvSpPr>
            <p:spPr>
              <a:xfrm>
                <a:off x="6723407" y="2999068"/>
                <a:ext cx="3276954" cy="85985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경기 시흥시</a:t>
                </a:r>
                <a:endParaRPr lang="en-US" altLang="ko-KR" sz="4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SIHEUNG CITY</a:t>
                </a:r>
                <a:endParaRPr lang="en-KR" sz="2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4B3E4C-0F12-1A91-808A-9E6A17B4B83E}"/>
              </a:ext>
            </a:extLst>
          </p:cNvPr>
          <p:cNvGrpSpPr/>
          <p:nvPr/>
        </p:nvGrpSpPr>
        <p:grpSpPr>
          <a:xfrm>
            <a:off x="3376774" y="1065641"/>
            <a:ext cx="5438452" cy="4726718"/>
            <a:chOff x="3396000" y="1181309"/>
            <a:chExt cx="5438452" cy="47267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169899-D0BE-D95E-342D-290D40E2D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000" y="1181309"/>
              <a:ext cx="5400000" cy="4726718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C6AADF-45D7-8A2C-FCFA-DA70A73475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1197111"/>
              <a:ext cx="2738452" cy="4710915"/>
              <a:chOff x="6382199" y="1719000"/>
              <a:chExt cx="3651335" cy="3420000"/>
            </a:xfrm>
          </p:grpSpPr>
          <p:sp>
            <p:nvSpPr>
              <p:cNvPr id="26" name="Manual Input 25">
                <a:extLst>
                  <a:ext uri="{FF2B5EF4-FFF2-40B4-BE49-F238E27FC236}">
                    <a16:creationId xmlns:a16="http://schemas.microsoft.com/office/drawing/2014/main" id="{117EE653-B8FB-5081-9E23-1EDB9A1790EF}"/>
                  </a:ext>
                </a:extLst>
              </p:cNvPr>
              <p:cNvSpPr/>
              <p:nvPr/>
            </p:nvSpPr>
            <p:spPr>
              <a:xfrm rot="16200000">
                <a:off x="6472199" y="1629000"/>
                <a:ext cx="3420000" cy="3600000"/>
              </a:xfrm>
              <a:prstGeom prst="flowChartManualInpu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CD2702-FDD0-CD65-7E3F-AA1F55BA9EAC}"/>
                  </a:ext>
                </a:extLst>
              </p:cNvPr>
              <p:cNvSpPr txBox="1"/>
              <p:nvPr/>
            </p:nvSpPr>
            <p:spPr>
              <a:xfrm>
                <a:off x="6690236" y="2999068"/>
                <a:ext cx="3343298" cy="85985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강원 강릉시</a:t>
                </a:r>
                <a:endParaRPr lang="en-US" altLang="ko-KR" sz="4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GANGNEUNG CITY</a:t>
                </a:r>
                <a:endParaRPr lang="en-KR" sz="2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CBC9A1-B407-CCA0-8089-8E1A9E9ADB7E}"/>
              </a:ext>
            </a:extLst>
          </p:cNvPr>
          <p:cNvGrpSpPr/>
          <p:nvPr/>
        </p:nvGrpSpPr>
        <p:grpSpPr>
          <a:xfrm>
            <a:off x="727898" y="-1021437"/>
            <a:ext cx="5400000" cy="4732451"/>
            <a:chOff x="3396000" y="1175576"/>
            <a:chExt cx="5400000" cy="473245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530669-EBE9-1DFD-185F-A8E82B5DA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000" y="1181309"/>
              <a:ext cx="5400000" cy="472671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7E18F-26C5-F5FF-13B8-7AA5C785DC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1175576"/>
              <a:ext cx="2700000" cy="4726718"/>
              <a:chOff x="6382199" y="1719000"/>
              <a:chExt cx="3600000" cy="3420000"/>
            </a:xfrm>
          </p:grpSpPr>
          <p:sp>
            <p:nvSpPr>
              <p:cNvPr id="31" name="Manual Input 30">
                <a:extLst>
                  <a:ext uri="{FF2B5EF4-FFF2-40B4-BE49-F238E27FC236}">
                    <a16:creationId xmlns:a16="http://schemas.microsoft.com/office/drawing/2014/main" id="{A493DF66-CD3A-0445-0382-DCEE0080D1AE}"/>
                  </a:ext>
                </a:extLst>
              </p:cNvPr>
              <p:cNvSpPr/>
              <p:nvPr/>
            </p:nvSpPr>
            <p:spPr>
              <a:xfrm rot="16200000">
                <a:off x="6472199" y="1629000"/>
                <a:ext cx="3420000" cy="3600000"/>
              </a:xfrm>
              <a:prstGeom prst="flowChartManualInpu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B8136-C461-B514-D93B-31FEB1BB0666}"/>
                  </a:ext>
                </a:extLst>
              </p:cNvPr>
              <p:cNvSpPr txBox="1"/>
              <p:nvPr/>
            </p:nvSpPr>
            <p:spPr>
              <a:xfrm>
                <a:off x="6811153" y="2999068"/>
                <a:ext cx="3101464" cy="85985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광주광역시</a:t>
                </a:r>
                <a:endParaRPr lang="en-US" altLang="ko-KR" sz="4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GWANGJU CITY</a:t>
                </a:r>
                <a:endParaRPr lang="en-KR" sz="20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7857B8-4D6F-7563-E5C2-5360FE956839}"/>
              </a:ext>
            </a:extLst>
          </p:cNvPr>
          <p:cNvGrpSpPr/>
          <p:nvPr/>
        </p:nvGrpSpPr>
        <p:grpSpPr>
          <a:xfrm>
            <a:off x="3286088" y="2280722"/>
            <a:ext cx="5400000" cy="4726718"/>
            <a:chOff x="3396000" y="1065642"/>
            <a:chExt cx="5400000" cy="4726718"/>
          </a:xfrm>
        </p:grpSpPr>
        <p:pic>
          <p:nvPicPr>
            <p:cNvPr id="34" name="Picture 33" descr="A blue background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3B194FBB-0018-E54A-ECBB-06D2A7BFA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451" t="43585" r="92370" b="19815"/>
            <a:stretch/>
          </p:blipFill>
          <p:spPr>
            <a:xfrm>
              <a:off x="3396000" y="1065642"/>
              <a:ext cx="5400000" cy="47267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B8EB5B-36AF-7D7F-9F99-833D730C74C7}"/>
                </a:ext>
              </a:extLst>
            </p:cNvPr>
            <p:cNvGrpSpPr/>
            <p:nvPr/>
          </p:nvGrpSpPr>
          <p:grpSpPr>
            <a:xfrm>
              <a:off x="3396000" y="1409153"/>
              <a:ext cx="5400000" cy="4039695"/>
              <a:chOff x="2949143" y="630194"/>
              <a:chExt cx="5400000" cy="403969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A440D43-0FB4-1C75-9306-E8821DDEA380}"/>
                  </a:ext>
                </a:extLst>
              </p:cNvPr>
              <p:cNvGrpSpPr/>
              <p:nvPr/>
            </p:nvGrpSpPr>
            <p:grpSpPr>
              <a:xfrm>
                <a:off x="2949143" y="630194"/>
                <a:ext cx="5400000" cy="4039695"/>
                <a:chOff x="2949143" y="630194"/>
                <a:chExt cx="5400000" cy="4039695"/>
              </a:xfrm>
            </p:grpSpPr>
            <p:pic>
              <p:nvPicPr>
                <p:cNvPr id="38" name="Picture 37" descr="A blue background with white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015A0C3-37AD-9D63-0AC7-691E166B7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9477" r="23905"/>
                <a:stretch/>
              </p:blipFill>
              <p:spPr>
                <a:xfrm>
                  <a:off x="3398108" y="630194"/>
                  <a:ext cx="4951035" cy="4039695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blue background with white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8965BCC-966E-7984-B754-75C7E25662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451" t="43585" r="92370" b="19815"/>
                <a:stretch/>
              </p:blipFill>
              <p:spPr>
                <a:xfrm>
                  <a:off x="2949143" y="630194"/>
                  <a:ext cx="448965" cy="4039695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 descr="A blue background with white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4931275A-937A-AABD-4C13-937A8624C1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5331" t="20405" r="50504" b="26891"/>
              <a:stretch/>
            </p:blipFill>
            <p:spPr>
              <a:xfrm>
                <a:off x="2993117" y="2060487"/>
                <a:ext cx="2386912" cy="1130643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A picture containing screenshot, handwriting&#10;&#10;Description automatically generated">
            <a:extLst>
              <a:ext uri="{FF2B5EF4-FFF2-40B4-BE49-F238E27FC236}">
                <a16:creationId xmlns:a16="http://schemas.microsoft.com/office/drawing/2014/main" id="{174E1176-4008-CE00-E1A6-9D8DA399C2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87" r="50801"/>
          <a:stretch/>
        </p:blipFill>
        <p:spPr>
          <a:xfrm>
            <a:off x="6193488" y="1389797"/>
            <a:ext cx="5400000" cy="47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EE9999-D3EF-46F2-7CF3-42811033155E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11268" name="Picture 4" descr="대한민국 제주도 여행 가이드 - 제주도의 즐길 거리">
              <a:extLst>
                <a:ext uri="{FF2B5EF4-FFF2-40B4-BE49-F238E27FC236}">
                  <a16:creationId xmlns:a16="http://schemas.microsoft.com/office/drawing/2014/main" id="{3EC0E172-56F6-CCF9-5600-EFA5B26734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68"/>
            <a:stretch/>
          </p:blipFill>
          <p:spPr bwMode="auto">
            <a:xfrm>
              <a:off x="3396000" y="729036"/>
              <a:ext cx="5400000" cy="539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AFF5B4-FA88-F5FE-FB9B-B722DC5CCFC4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제주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특별자치도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Jeju</a:t>
              </a:r>
              <a:endParaRPr lang="en-US" altLang="ko-KR" sz="45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38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9545876-3FDF-3040-41D4-A81A8507BD27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1028" name="Picture 4" descr="문화재이미지 | 숭례문 정면(2014)">
              <a:extLst>
                <a:ext uri="{FF2B5EF4-FFF2-40B4-BE49-F238E27FC236}">
                  <a16:creationId xmlns:a16="http://schemas.microsoft.com/office/drawing/2014/main" id="{3116DF4C-9BE1-4798-0974-70A5558BED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7" t="209" r="16757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4C5176-845F-311D-AC7D-B69C2F1D7B38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서울특별시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SEOUL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5ED303-6BE2-3867-B65B-FA1277E0097A}"/>
              </a:ext>
            </a:extLst>
          </p:cNvPr>
          <p:cNvGrpSpPr/>
          <p:nvPr/>
        </p:nvGrpSpPr>
        <p:grpSpPr>
          <a:xfrm>
            <a:off x="7243070" y="893757"/>
            <a:ext cx="5400000" cy="5400000"/>
            <a:chOff x="3396000" y="729000"/>
            <a:chExt cx="5400000" cy="5400000"/>
          </a:xfrm>
        </p:grpSpPr>
        <p:pic>
          <p:nvPicPr>
            <p:cNvPr id="23" name="Picture 2" descr="거제시 포토DB">
              <a:extLst>
                <a:ext uri="{FF2B5EF4-FFF2-40B4-BE49-F238E27FC236}">
                  <a16:creationId xmlns:a16="http://schemas.microsoft.com/office/drawing/2014/main" id="{3497F2DC-A4DE-E05A-EDED-F6DC41119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95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299BEE-5244-C00D-DF56-005C9ED82C7E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경상남도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Gyeongsangnam</a:t>
              </a:r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-do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6F94ED-CF3D-5E24-9863-F0DA845AC726}"/>
              </a:ext>
            </a:extLst>
          </p:cNvPr>
          <p:cNvGrpSpPr/>
          <p:nvPr/>
        </p:nvGrpSpPr>
        <p:grpSpPr>
          <a:xfrm>
            <a:off x="3548400" y="881400"/>
            <a:ext cx="5400000" cy="5400000"/>
            <a:chOff x="3396000" y="729000"/>
            <a:chExt cx="5400000" cy="5400000"/>
          </a:xfrm>
        </p:grpSpPr>
        <p:pic>
          <p:nvPicPr>
            <p:cNvPr id="27" name="Picture 2" descr="경기도, '미래를 위한 변화의 중심' 민선 8기 도정 브랜드 개발 &lt; 하이퍼로컬 &lt; 기사본문 - 파이낸스뉴스">
              <a:extLst>
                <a:ext uri="{FF2B5EF4-FFF2-40B4-BE49-F238E27FC236}">
                  <a16:creationId xmlns:a16="http://schemas.microsoft.com/office/drawing/2014/main" id="{9145945E-F0A6-C72E-05E7-5359A2AE0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r="17084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A510E-FD21-19CE-3E7C-8D9956D2A4A0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경기도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Gyeonggi-do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02A353-8806-6CC7-D1A1-1DD4B81D7EB9}"/>
              </a:ext>
            </a:extLst>
          </p:cNvPr>
          <p:cNvGrpSpPr/>
          <p:nvPr/>
        </p:nvGrpSpPr>
        <p:grpSpPr>
          <a:xfrm>
            <a:off x="3395999" y="729000"/>
            <a:ext cx="5400001" cy="5400000"/>
            <a:chOff x="3395999" y="729000"/>
            <a:chExt cx="5400001" cy="5400000"/>
          </a:xfrm>
        </p:grpSpPr>
        <p:pic>
          <p:nvPicPr>
            <p:cNvPr id="30" name="Picture 2" descr="원주몰.com - 강원도에서는 화폐로 감자를 쓴다는 우스갯소리가 나올 정도로 강원도의 감자는 매우... | Facebook">
              <a:extLst>
                <a:ext uri="{FF2B5EF4-FFF2-40B4-BE49-F238E27FC236}">
                  <a16:creationId xmlns:a16="http://schemas.microsoft.com/office/drawing/2014/main" id="{1096EC18-D02F-4D8B-E864-E44AE16E58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7" r="14607"/>
            <a:stretch/>
          </p:blipFill>
          <p:spPr bwMode="auto">
            <a:xfrm>
              <a:off x="3395999" y="729000"/>
              <a:ext cx="5400001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02C0D5-2123-5981-7E0D-20EFFC75D50B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강원도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Gangwon-do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78916-D30A-2DBB-3969-42EEF30ABEAE}"/>
              </a:ext>
            </a:extLst>
          </p:cNvPr>
          <p:cNvGrpSpPr/>
          <p:nvPr/>
        </p:nvGrpSpPr>
        <p:grpSpPr>
          <a:xfrm>
            <a:off x="3548399" y="881400"/>
            <a:ext cx="5400001" cy="5400000"/>
            <a:chOff x="3395999" y="729000"/>
            <a:chExt cx="5400001" cy="5400000"/>
          </a:xfrm>
        </p:grpSpPr>
        <p:pic>
          <p:nvPicPr>
            <p:cNvPr id="33" name="Picture 2" descr="포토뉴스] 달밤의 환상적 절경 '월류봉' - KNS뉴스통신">
              <a:extLst>
                <a:ext uri="{FF2B5EF4-FFF2-40B4-BE49-F238E27FC236}">
                  <a16:creationId xmlns:a16="http://schemas.microsoft.com/office/drawing/2014/main" id="{8312BF36-A26B-171A-AD25-444095CAF2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2" r="20721"/>
            <a:stretch/>
          </p:blipFill>
          <p:spPr bwMode="auto">
            <a:xfrm>
              <a:off x="3395999" y="729000"/>
              <a:ext cx="5400001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7F5CB1-1B71-F6BB-73F2-DD32EAB9B328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충청북도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Chungcheongbuk</a:t>
              </a:r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-do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7FA342-5EC8-7A7A-898C-542A4131BE78}"/>
              </a:ext>
            </a:extLst>
          </p:cNvPr>
          <p:cNvGrpSpPr/>
          <p:nvPr/>
        </p:nvGrpSpPr>
        <p:grpSpPr>
          <a:xfrm>
            <a:off x="3700800" y="1033800"/>
            <a:ext cx="5400000" cy="5400000"/>
            <a:chOff x="3396000" y="729000"/>
            <a:chExt cx="5400000" cy="5400000"/>
          </a:xfrm>
        </p:grpSpPr>
        <p:pic>
          <p:nvPicPr>
            <p:cNvPr id="36" name="Picture 2" descr="논산훈련소 확진자 밀접접촉자인데 검사 없이 귀가 조치…“자가격리는 군 복무 포함 안 된다?”">
              <a:extLst>
                <a:ext uri="{FF2B5EF4-FFF2-40B4-BE49-F238E27FC236}">
                  <a16:creationId xmlns:a16="http://schemas.microsoft.com/office/drawing/2014/main" id="{5440CAED-584D-98ED-B6B1-FE95C79530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4" r="21855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2DA02F-A519-3099-8EB6-FB5B4A6CCE94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충청남도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Chungcheongnam-do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29E109-099D-4F16-8E08-F4C6FF9452A3}"/>
              </a:ext>
            </a:extLst>
          </p:cNvPr>
          <p:cNvGrpSpPr/>
          <p:nvPr/>
        </p:nvGrpSpPr>
        <p:grpSpPr>
          <a:xfrm>
            <a:off x="3396000" y="728587"/>
            <a:ext cx="5400000" cy="5400414"/>
            <a:chOff x="3396000" y="728587"/>
            <a:chExt cx="5400000" cy="5400414"/>
          </a:xfrm>
        </p:grpSpPr>
        <p:pic>
          <p:nvPicPr>
            <p:cNvPr id="39" name="Picture 2" descr="김상식 종신 걸개 입장 - 포텐 터짐 최신순 - 에펨코리아">
              <a:extLst>
                <a:ext uri="{FF2B5EF4-FFF2-40B4-BE49-F238E27FC236}">
                  <a16:creationId xmlns:a16="http://schemas.microsoft.com/office/drawing/2014/main" id="{C803BAEC-A876-59B1-2AD2-4D892B9BA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8" r="31254" b="16476"/>
            <a:stretch/>
          </p:blipFill>
          <p:spPr bwMode="auto">
            <a:xfrm>
              <a:off x="3396000" y="728587"/>
              <a:ext cx="5400000" cy="5400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AF7452-FF6E-9B66-EED8-B91BDD5769C3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전라북도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Jeollabuk</a:t>
              </a:r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-do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3327A7-0113-9208-2B2A-3699DE2FCEFB}"/>
              </a:ext>
            </a:extLst>
          </p:cNvPr>
          <p:cNvGrpSpPr/>
          <p:nvPr/>
        </p:nvGrpSpPr>
        <p:grpSpPr>
          <a:xfrm>
            <a:off x="3853200" y="1186200"/>
            <a:ext cx="5400000" cy="5400000"/>
            <a:chOff x="3396000" y="729000"/>
            <a:chExt cx="5400000" cy="5400000"/>
          </a:xfrm>
        </p:grpSpPr>
        <p:pic>
          <p:nvPicPr>
            <p:cNvPr id="42" name="Picture 2" descr="생생정보통 맛집오늘 순천만전라도밥상 꼬막정식 꼬막비빔밥 갈치조림 짱뚱어탕 전남 순천시 대대동 맛집 2tv 저녁 생생정보 택시맛객 순천  꼬막 요리 맛집">
              <a:extLst>
                <a:ext uri="{FF2B5EF4-FFF2-40B4-BE49-F238E27FC236}">
                  <a16:creationId xmlns:a16="http://schemas.microsoft.com/office/drawing/2014/main" id="{06A41C19-74B0-0F56-144C-10E962B64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88" r="16988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8544296-8107-ACA4-78C3-AD684AF48E55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전라남도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Jeollanam</a:t>
              </a:r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-do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E6BF91-B88E-C54B-395D-BB27F6E57A56}"/>
              </a:ext>
            </a:extLst>
          </p:cNvPr>
          <p:cNvGrpSpPr/>
          <p:nvPr/>
        </p:nvGrpSpPr>
        <p:grpSpPr>
          <a:xfrm>
            <a:off x="4005600" y="1338600"/>
            <a:ext cx="5400000" cy="5400000"/>
            <a:chOff x="3396000" y="729000"/>
            <a:chExt cx="5400000" cy="5400000"/>
          </a:xfrm>
        </p:grpSpPr>
        <p:pic>
          <p:nvPicPr>
            <p:cNvPr id="45" name="Picture 44" descr="A person in a red shirt&#10;&#10;Description automatically generated with medium confidence">
              <a:extLst>
                <a:ext uri="{FF2B5EF4-FFF2-40B4-BE49-F238E27FC236}">
                  <a16:creationId xmlns:a16="http://schemas.microsoft.com/office/drawing/2014/main" id="{B43D7B4C-5947-84EE-691C-496D04EDA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9240" b="15760"/>
            <a:stretch/>
          </p:blipFill>
          <p:spPr>
            <a:xfrm>
              <a:off x="3396000" y="729000"/>
              <a:ext cx="5400000" cy="540000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33246C-3B88-8D1F-4019-46FA8707DF05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경상북도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 err="1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Gyeongsangbuk</a:t>
              </a:r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-do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50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A800CC-8723-2171-A4B3-AB3841BE2694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2052" name="Picture 4" descr="난생 처음 부산 사직 야구장 간 날.. (6/5) : 네이버 블로그">
              <a:extLst>
                <a:ext uri="{FF2B5EF4-FFF2-40B4-BE49-F238E27FC236}">
                  <a16:creationId xmlns:a16="http://schemas.microsoft.com/office/drawing/2014/main" id="{266ED3B0-40FB-E39A-7E5D-831285E80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8" b="17563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D96634-F2A5-D90A-C937-10661D71DFAF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부산광역시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Busan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2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07D70C-1256-E026-3097-E5F5F95F81BD}"/>
              </a:ext>
            </a:extLst>
          </p:cNvPr>
          <p:cNvGrpSpPr/>
          <p:nvPr/>
        </p:nvGrpSpPr>
        <p:grpSpPr>
          <a:xfrm>
            <a:off x="3395998" y="729000"/>
            <a:ext cx="5400002" cy="5400000"/>
            <a:chOff x="3395998" y="729000"/>
            <a:chExt cx="5400002" cy="5400000"/>
          </a:xfrm>
        </p:grpSpPr>
        <p:pic>
          <p:nvPicPr>
            <p:cNvPr id="3076" name="Picture 4" descr="대백 본점 7월 1일 영업 종료…77년 만에 역사 속으로 - 대구신문">
              <a:extLst>
                <a:ext uri="{FF2B5EF4-FFF2-40B4-BE49-F238E27FC236}">
                  <a16:creationId xmlns:a16="http://schemas.microsoft.com/office/drawing/2014/main" id="{D4B0432A-96F9-4057-F6E1-CE22578A16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" t="28684"/>
            <a:stretch/>
          </p:blipFill>
          <p:spPr bwMode="auto">
            <a:xfrm>
              <a:off x="3395998" y="729000"/>
              <a:ext cx="5400001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44BEE4-2689-F4C8-421F-0755898E5FE0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대구광역시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Daegu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85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5A0D41-6B81-4D09-7E94-FA41D2D5BCFE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4100" name="Picture 4" descr="영종도 주민 통행료, 할인 신청 방법 - 리뷰 퍼주는 남자 - 리퍼남">
              <a:extLst>
                <a:ext uri="{FF2B5EF4-FFF2-40B4-BE49-F238E27FC236}">
                  <a16:creationId xmlns:a16="http://schemas.microsoft.com/office/drawing/2014/main" id="{BB68DD55-4E54-EE6B-2035-ED1F7E0E9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0" r="8000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B1D0E-135B-B7E9-65F8-25AAD6E9A148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인천광역시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Incheon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72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E5643F-C039-CAA7-BE92-20F31A10A5F2}"/>
              </a:ext>
            </a:extLst>
          </p:cNvPr>
          <p:cNvGrpSpPr/>
          <p:nvPr/>
        </p:nvGrpSpPr>
        <p:grpSpPr>
          <a:xfrm>
            <a:off x="3396000" y="729000"/>
            <a:ext cx="5400001" cy="5400000"/>
            <a:chOff x="3396000" y="729000"/>
            <a:chExt cx="5400001" cy="5400000"/>
          </a:xfrm>
        </p:grpSpPr>
        <p:pic>
          <p:nvPicPr>
            <p:cNvPr id="5124" name="Picture 4" descr="한국에서 가장 넓은 도로 | 웹진 인벤 - 인벤">
              <a:extLst>
                <a:ext uri="{FF2B5EF4-FFF2-40B4-BE49-F238E27FC236}">
                  <a16:creationId xmlns:a16="http://schemas.microsoft.com/office/drawing/2014/main" id="{3963B2D3-E3B2-8073-EDFC-9E975C7574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0" r="5591"/>
            <a:stretch/>
          </p:blipFill>
          <p:spPr bwMode="auto">
            <a:xfrm>
              <a:off x="3396001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6A82AB-BFF1-7419-0520-43EA17E127EE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광주광역시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Gwangju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08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8E4B74E-0BDB-1C75-99D7-2C5C5AF7CCE7}"/>
              </a:ext>
            </a:extLst>
          </p:cNvPr>
          <p:cNvGrpSpPr/>
          <p:nvPr/>
        </p:nvGrpSpPr>
        <p:grpSpPr>
          <a:xfrm>
            <a:off x="3396000" y="729000"/>
            <a:ext cx="5400299" cy="5400000"/>
            <a:chOff x="3396000" y="729000"/>
            <a:chExt cx="5400299" cy="5400000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8A4BAFFE-3076-78AE-5A2D-334CB8370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8" b="9462"/>
            <a:stretch/>
          </p:blipFill>
          <p:spPr bwMode="auto">
            <a:xfrm>
              <a:off x="3396000" y="729000"/>
              <a:ext cx="5400299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E31BE-7024-2761-4AA0-A0D646217EAE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대전광역시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Daejeon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46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DA2D16-60D2-2C1D-E80A-1166E45BC324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9220" name="Picture 4" descr="한 곳당 1만명씩 일하는데… 조선소로 번지는 셧다운 공포 | Save Internet 뉴데일리">
              <a:extLst>
                <a:ext uri="{FF2B5EF4-FFF2-40B4-BE49-F238E27FC236}">
                  <a16:creationId xmlns:a16="http://schemas.microsoft.com/office/drawing/2014/main" id="{703926DB-C1D9-B92F-AB5E-B587967B3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8" r="16727"/>
            <a:stretch/>
          </p:blipFill>
          <p:spPr bwMode="auto">
            <a:xfrm>
              <a:off x="3396000" y="729000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65B865-5BFE-B703-83CB-04D5F12F8569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울산광역시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Ulsan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13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C51F46-70EA-3DAD-3448-1C0B1D063DC1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pic>
          <p:nvPicPr>
            <p:cNvPr id="10242" name="Picture 2" descr="세종시청 별관 신축 '혈세 낭비' 논란, 세종시 입장은 - 세종포스트">
              <a:extLst>
                <a:ext uri="{FF2B5EF4-FFF2-40B4-BE49-F238E27FC236}">
                  <a16:creationId xmlns:a16="http://schemas.microsoft.com/office/drawing/2014/main" id="{9AFAA6FD-BE89-0BB3-B472-36FF56FB0E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89" r="4110"/>
            <a:stretch/>
          </p:blipFill>
          <p:spPr bwMode="auto">
            <a:xfrm>
              <a:off x="3396000" y="734284"/>
              <a:ext cx="5400000" cy="539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4DAB59-A218-98D7-D46A-11000A8AA6B6}"/>
                </a:ext>
              </a:extLst>
            </p:cNvPr>
            <p:cNvSpPr>
              <a:spLocks/>
            </p:cNvSpPr>
            <p:nvPr/>
          </p:nvSpPr>
          <p:spPr>
            <a:xfrm>
              <a:off x="3396000" y="729000"/>
              <a:ext cx="5400000" cy="54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세종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ko-KR" altLang="en-US" sz="8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특별자치시</a:t>
              </a:r>
              <a:endParaRPr lang="en-US" altLang="ko-KR" sz="80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algn="ctr"/>
              <a:r>
                <a:rPr lang="en-US" altLang="ko-KR" sz="45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Sejong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9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1145</TotalTime>
  <Words>58</Words>
  <Application>Microsoft Macintosh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BM HANNA 11yrs old OTF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zer495</dc:creator>
  <cp:lastModifiedBy>zer495</cp:lastModifiedBy>
  <cp:revision>7</cp:revision>
  <dcterms:created xsi:type="dcterms:W3CDTF">2023-05-10T04:49:48Z</dcterms:created>
  <dcterms:modified xsi:type="dcterms:W3CDTF">2023-06-05T04:06:00Z</dcterms:modified>
</cp:coreProperties>
</file>